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МІКСОЛОГІЯ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оволодівати</a:t>
            </a:r>
            <a:r>
              <a:rPr lang="ru-RU" dirty="0" smtClean="0"/>
              <a:t>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підбір</a:t>
            </a:r>
            <a:r>
              <a:rPr lang="ru-RU" dirty="0" smtClean="0"/>
              <a:t>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устаткування</a:t>
            </a:r>
            <a:r>
              <a:rPr lang="ru-RU" dirty="0" smtClean="0"/>
              <a:t> та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просторових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 smtClean="0"/>
              <a:t>Міксологія</a:t>
            </a:r>
            <a:r>
              <a:rPr lang="ru-RU" dirty="0" smtClean="0"/>
              <a:t> як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змішування</a:t>
            </a:r>
            <a:r>
              <a:rPr lang="ru-RU" dirty="0" smtClean="0"/>
              <a:t> </a:t>
            </a:r>
            <a:r>
              <a:rPr lang="ru-RU" dirty="0" err="1" smtClean="0"/>
              <a:t>напоїв</a:t>
            </a:r>
            <a:r>
              <a:rPr lang="ru-RU" dirty="0" smtClean="0"/>
              <a:t> широко </a:t>
            </a:r>
            <a:r>
              <a:rPr lang="ru-RU" dirty="0" err="1" smtClean="0"/>
              <a:t>розповсюдилася</a:t>
            </a:r>
            <a:r>
              <a:rPr lang="ru-RU" dirty="0" smtClean="0"/>
              <a:t> на початку </a:t>
            </a:r>
            <a:r>
              <a:rPr lang="en-US" dirty="0" smtClean="0"/>
              <a:t>XX </a:t>
            </a:r>
            <a:r>
              <a:rPr lang="ru-RU" dirty="0" smtClean="0"/>
              <a:t>ст., а </a:t>
            </a:r>
            <a:r>
              <a:rPr lang="en-US" dirty="0" smtClean="0"/>
              <a:t>XXI </a:t>
            </a:r>
            <a:r>
              <a:rPr lang="ru-RU" dirty="0" smtClean="0"/>
              <a:t>ст. стало </a:t>
            </a:r>
            <a:r>
              <a:rPr lang="ru-RU" dirty="0" err="1" smtClean="0"/>
              <a:t>народженням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нового </a:t>
            </a:r>
            <a:r>
              <a:rPr lang="ru-RU" dirty="0" err="1" smtClean="0"/>
              <a:t>напряму</a:t>
            </a:r>
            <a:r>
              <a:rPr lang="ru-RU" dirty="0" smtClean="0"/>
              <a:t>,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відбився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назві</a:t>
            </a:r>
            <a:r>
              <a:rPr lang="ru-RU" dirty="0" smtClean="0"/>
              <a:t> – </a:t>
            </a:r>
            <a:r>
              <a:rPr lang="ru-RU" dirty="0" err="1" smtClean="0"/>
              <a:t>молекулярна</a:t>
            </a:r>
            <a:r>
              <a:rPr lang="ru-RU" dirty="0" smtClean="0"/>
              <a:t> </a:t>
            </a:r>
            <a:r>
              <a:rPr lang="ru-RU" dirty="0" err="1" smtClean="0"/>
              <a:t>міксологія</a:t>
            </a:r>
            <a:r>
              <a:rPr lang="ru-RU" dirty="0" smtClean="0"/>
              <a:t> (рис. 3.1).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перші</a:t>
            </a:r>
            <a:r>
              <a:rPr lang="ru-RU" dirty="0" smtClean="0"/>
              <a:t> записи про </a:t>
            </a:r>
            <a:r>
              <a:rPr lang="ru-RU" dirty="0" err="1" smtClean="0"/>
              <a:t>міксологію</a:t>
            </a:r>
            <a:r>
              <a:rPr lang="ru-RU" dirty="0" smtClean="0"/>
              <a:t> </a:t>
            </a:r>
            <a:r>
              <a:rPr lang="ru-RU" dirty="0" err="1" smtClean="0"/>
              <a:t>велися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Середньовіччя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чаклуни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знахарі</a:t>
            </a:r>
            <a:r>
              <a:rPr lang="ru-RU" dirty="0" smtClean="0"/>
              <a:t>, </a:t>
            </a:r>
            <a:r>
              <a:rPr lang="ru-RU" dirty="0" err="1" smtClean="0"/>
              <a:t>ченці-алхіміки</a:t>
            </a:r>
            <a:r>
              <a:rPr lang="ru-RU" dirty="0" smtClean="0"/>
              <a:t>, </a:t>
            </a:r>
            <a:r>
              <a:rPr lang="ru-RU" dirty="0" err="1" smtClean="0"/>
              <a:t>придворні</a:t>
            </a:r>
            <a:r>
              <a:rPr lang="ru-RU" dirty="0" smtClean="0"/>
              <a:t> </a:t>
            </a:r>
            <a:r>
              <a:rPr lang="ru-RU" dirty="0" err="1" smtClean="0"/>
              <a:t>аптекарі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лікарі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змішування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композицій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алкоголем. Результатом </a:t>
            </a:r>
            <a:r>
              <a:rPr lang="ru-RU" dirty="0" err="1" smtClean="0"/>
              <a:t>такої</a:t>
            </a:r>
            <a:r>
              <a:rPr lang="ru-RU" dirty="0" smtClean="0"/>
              <a:t> «</a:t>
            </a:r>
            <a:r>
              <a:rPr lang="ru-RU" dirty="0" err="1" smtClean="0"/>
              <a:t>середньовічної</a:t>
            </a:r>
            <a:r>
              <a:rPr lang="ru-RU" dirty="0" smtClean="0"/>
              <a:t> </a:t>
            </a:r>
            <a:r>
              <a:rPr lang="ru-RU" dirty="0" err="1" smtClean="0"/>
              <a:t>міксології</a:t>
            </a:r>
            <a:r>
              <a:rPr lang="ru-RU" dirty="0" smtClean="0"/>
              <a:t>» став продукт, </a:t>
            </a:r>
            <a:r>
              <a:rPr lang="ru-RU" dirty="0" err="1" smtClean="0"/>
              <a:t>відомий</a:t>
            </a:r>
            <a:r>
              <a:rPr lang="ru-RU" dirty="0" smtClean="0"/>
              <a:t> як </a:t>
            </a:r>
            <a:r>
              <a:rPr lang="ru-RU" dirty="0" err="1" smtClean="0"/>
              <a:t>лікер</a:t>
            </a:r>
            <a:r>
              <a:rPr lang="ru-RU" dirty="0" smtClean="0"/>
              <a:t>. </a:t>
            </a:r>
            <a:r>
              <a:rPr lang="ru-RU" dirty="0" err="1" smtClean="0"/>
              <a:t>Визначення</a:t>
            </a:r>
            <a:r>
              <a:rPr lang="ru-RU" dirty="0" smtClean="0"/>
              <a:t> «</a:t>
            </a:r>
            <a:r>
              <a:rPr lang="ru-RU" dirty="0" err="1" smtClean="0"/>
              <a:t>лікер</a:t>
            </a:r>
            <a:r>
              <a:rPr lang="ru-RU" dirty="0" smtClean="0"/>
              <a:t>»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французького</a:t>
            </a:r>
            <a:r>
              <a:rPr lang="ru-RU" dirty="0" smtClean="0"/>
              <a:t> слова «</a:t>
            </a:r>
            <a:r>
              <a:rPr lang="en-US" i="1" dirty="0" smtClean="0"/>
              <a:t>la liqueur</a:t>
            </a:r>
            <a:r>
              <a:rPr lang="en-US" dirty="0" smtClean="0"/>
              <a:t>» (</a:t>
            </a:r>
            <a:r>
              <a:rPr lang="ru-RU" dirty="0" err="1" smtClean="0"/>
              <a:t>рідина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ru-RU" dirty="0" err="1" smtClean="0"/>
              <a:t>дієслова</a:t>
            </a:r>
            <a:r>
              <a:rPr lang="ru-RU" dirty="0" smtClean="0"/>
              <a:t> «</a:t>
            </a:r>
            <a:r>
              <a:rPr lang="en-US" i="1" dirty="0" err="1" smtClean="0"/>
              <a:t>liquefacere</a:t>
            </a:r>
            <a:r>
              <a:rPr lang="en-US" dirty="0" smtClean="0"/>
              <a:t>» (</a:t>
            </a:r>
            <a:r>
              <a:rPr lang="ru-RU" dirty="0" err="1" smtClean="0"/>
              <a:t>розчиняти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лікеру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що-небудь</a:t>
            </a:r>
            <a:r>
              <a:rPr lang="ru-RU" dirty="0" smtClean="0"/>
              <a:t> </a:t>
            </a:r>
            <a:r>
              <a:rPr lang="ru-RU" dirty="0" err="1" smtClean="0"/>
              <a:t>розчинити</a:t>
            </a:r>
            <a:r>
              <a:rPr lang="ru-RU" dirty="0" smtClean="0"/>
              <a:t> в </a:t>
            </a:r>
            <a:r>
              <a:rPr lang="ru-RU" dirty="0" err="1" smtClean="0"/>
              <a:t>алкоголі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 smtClean="0"/>
              <a:t>Емульсифікація</a:t>
            </a:r>
            <a:r>
              <a:rPr lang="ru-RU" dirty="0" smtClean="0"/>
              <a:t> – метод,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поліпшення</a:t>
            </a:r>
            <a:r>
              <a:rPr lang="ru-RU" dirty="0" smtClean="0"/>
              <a:t> </a:t>
            </a:r>
            <a:r>
              <a:rPr lang="ru-RU" dirty="0" err="1" smtClean="0"/>
              <a:t>текстури</a:t>
            </a:r>
            <a:r>
              <a:rPr lang="ru-RU" dirty="0" smtClean="0"/>
              <a:t> коктейлю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стану </a:t>
            </a:r>
            <a:r>
              <a:rPr lang="ru-RU" dirty="0" err="1" smtClean="0"/>
              <a:t>піни</a:t>
            </a:r>
            <a:r>
              <a:rPr lang="ru-RU" dirty="0" smtClean="0"/>
              <a:t>.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емульсії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білковий</a:t>
            </a:r>
            <a:r>
              <a:rPr lang="ru-RU" dirty="0" smtClean="0"/>
              <a:t> продукт – </a:t>
            </a:r>
            <a:r>
              <a:rPr lang="ru-RU" dirty="0" err="1" smtClean="0"/>
              <a:t>соєвий</a:t>
            </a:r>
            <a:r>
              <a:rPr lang="ru-RU" dirty="0" smtClean="0"/>
              <a:t> лецитин,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з'єднувати</a:t>
            </a:r>
            <a:r>
              <a:rPr lang="ru-RU" dirty="0" smtClean="0"/>
              <a:t> </a:t>
            </a:r>
            <a:r>
              <a:rPr lang="ru-RU" dirty="0" err="1" smtClean="0"/>
              <a:t>жири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воду,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у </a:t>
            </a:r>
            <a:r>
              <a:rPr lang="ru-RU" dirty="0" err="1" smtClean="0"/>
              <a:t>приготуванні</a:t>
            </a:r>
            <a:r>
              <a:rPr lang="ru-RU" dirty="0" smtClean="0"/>
              <a:t> </a:t>
            </a:r>
            <a:r>
              <a:rPr lang="ru-RU" dirty="0" err="1" smtClean="0"/>
              <a:t>коктейлів</a:t>
            </a:r>
            <a:r>
              <a:rPr lang="ru-RU" dirty="0" smtClean="0"/>
              <a:t>, до складу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заздалегідь</a:t>
            </a:r>
            <a:r>
              <a:rPr lang="ru-RU" dirty="0" smtClean="0"/>
              <a:t> </a:t>
            </a:r>
            <a:r>
              <a:rPr lang="ru-RU" dirty="0" err="1" smtClean="0"/>
              <a:t>несумісні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оливкова</a:t>
            </a:r>
            <a:r>
              <a:rPr lang="ru-RU" dirty="0" smtClean="0"/>
              <a:t> </a:t>
            </a:r>
            <a:r>
              <a:rPr lang="ru-RU" dirty="0" err="1" smtClean="0"/>
              <a:t>олія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томатний</a:t>
            </a:r>
            <a:r>
              <a:rPr lang="ru-RU" dirty="0" smtClean="0"/>
              <a:t> </a:t>
            </a:r>
            <a:r>
              <a:rPr lang="ru-RU" dirty="0" err="1" smtClean="0"/>
              <a:t>сік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лецитин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легку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повітряну</a:t>
            </a:r>
            <a:r>
              <a:rPr lang="ru-RU" dirty="0" smtClean="0"/>
              <a:t> </a:t>
            </a:r>
            <a:r>
              <a:rPr lang="ru-RU" dirty="0" err="1" smtClean="0"/>
              <a:t>піну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стабілізувати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до зеленого чай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забивання</a:t>
            </a:r>
            <a:r>
              <a:rPr lang="ru-RU" dirty="0" smtClean="0"/>
              <a:t> </a:t>
            </a:r>
            <a:r>
              <a:rPr lang="ru-RU" dirty="0" err="1" smtClean="0"/>
              <a:t>віночком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 </a:t>
            </a:r>
            <a:r>
              <a:rPr lang="ru-RU" dirty="0" err="1" smtClean="0"/>
              <a:t>додавати</a:t>
            </a:r>
            <a:r>
              <a:rPr lang="ru-RU" dirty="0" smtClean="0"/>
              <a:t> </a:t>
            </a:r>
            <a:r>
              <a:rPr lang="ru-RU" dirty="0" err="1" smtClean="0"/>
              <a:t>соєвий</a:t>
            </a:r>
            <a:r>
              <a:rPr lang="ru-RU" dirty="0" smtClean="0"/>
              <a:t> лецитин, то </a:t>
            </a:r>
            <a:r>
              <a:rPr lang="ru-RU" dirty="0" err="1" smtClean="0"/>
              <a:t>отримаємо</a:t>
            </a:r>
            <a:r>
              <a:rPr lang="ru-RU" dirty="0" smtClean="0"/>
              <a:t> </a:t>
            </a:r>
            <a:r>
              <a:rPr lang="ru-RU" dirty="0" err="1" smtClean="0"/>
              <a:t>стійку</a:t>
            </a:r>
            <a:r>
              <a:rPr lang="ru-RU" dirty="0" smtClean="0"/>
              <a:t> </a:t>
            </a:r>
            <a:r>
              <a:rPr lang="ru-RU" dirty="0" err="1" smtClean="0"/>
              <a:t>легку</a:t>
            </a:r>
            <a:r>
              <a:rPr lang="ru-RU" dirty="0" smtClean="0"/>
              <a:t> </a:t>
            </a:r>
            <a:r>
              <a:rPr lang="ru-RU" dirty="0" err="1" smtClean="0"/>
              <a:t>піну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ароматом </a:t>
            </a:r>
            <a:r>
              <a:rPr lang="ru-RU" dirty="0" err="1" smtClean="0"/>
              <a:t>і</a:t>
            </a:r>
            <a:r>
              <a:rPr lang="ru-RU" dirty="0" smtClean="0"/>
              <a:t> смаком зеленого чаю, яку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для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подачі</a:t>
            </a:r>
            <a:r>
              <a:rPr lang="ru-RU" dirty="0" smtClean="0"/>
              <a:t> (</a:t>
            </a:r>
            <a:r>
              <a:rPr lang="ru-RU" dirty="0" err="1" smtClean="0"/>
              <a:t>декорації</a:t>
            </a:r>
            <a:r>
              <a:rPr lang="ru-RU" dirty="0" smtClean="0"/>
              <a:t>) </a:t>
            </a:r>
            <a:r>
              <a:rPr lang="ru-RU" dirty="0" err="1" smtClean="0"/>
              <a:t>коктейлів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2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203848" cy="4036848"/>
          </a:xfrm>
          <a:prstGeom prst="rect">
            <a:avLst/>
          </a:prstGeom>
        </p:spPr>
      </p:pic>
      <p:pic>
        <p:nvPicPr>
          <p:cNvPr id="5" name="Рисунок 4" descr="images (2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3329608"/>
            <a:ext cx="6156176" cy="3528392"/>
          </a:xfrm>
          <a:prstGeom prst="rect">
            <a:avLst/>
          </a:prstGeom>
        </p:spPr>
      </p:pic>
      <p:pic>
        <p:nvPicPr>
          <p:cNvPr id="6" name="Рисунок 5" descr="images (2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077072"/>
            <a:ext cx="2987824" cy="2780928"/>
          </a:xfrm>
          <a:prstGeom prst="rect">
            <a:avLst/>
          </a:prstGeom>
        </p:spPr>
      </p:pic>
      <p:pic>
        <p:nvPicPr>
          <p:cNvPr id="7" name="Рисунок 6" descr="images (2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0"/>
            <a:ext cx="6156176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Архіпов</a:t>
            </a:r>
            <a:r>
              <a:rPr lang="ru-RU" dirty="0" smtClean="0"/>
              <a:t> В. В. </a:t>
            </a:r>
            <a:r>
              <a:rPr lang="ru-RU" dirty="0" err="1" smtClean="0"/>
              <a:t>Організація</a:t>
            </a:r>
            <a:r>
              <a:rPr lang="ru-RU" dirty="0" smtClean="0"/>
              <a:t> ресторанного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 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 / В. В. </a:t>
            </a:r>
            <a:r>
              <a:rPr lang="ru-RU" dirty="0" err="1" smtClean="0"/>
              <a:t>Архіпов</a:t>
            </a:r>
            <a:r>
              <a:rPr lang="ru-RU" dirty="0" smtClean="0"/>
              <a:t>. – </a:t>
            </a:r>
            <a:r>
              <a:rPr lang="ru-RU" dirty="0" err="1" smtClean="0"/>
              <a:t>Київ</a:t>
            </a:r>
            <a:r>
              <a:rPr lang="ru-RU" dirty="0" smtClean="0"/>
              <a:t> : Центр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2019. – 280 с. </a:t>
            </a:r>
            <a:endParaRPr lang="ru-RU" dirty="0" smtClean="0"/>
          </a:p>
          <a:p>
            <a:r>
              <a:rPr lang="ru-RU" dirty="0" smtClean="0"/>
              <a:t>Слащева </a:t>
            </a:r>
            <a:r>
              <a:rPr lang="ru-RU" dirty="0" smtClean="0"/>
              <a:t>А. В. </a:t>
            </a:r>
            <a:r>
              <a:rPr lang="ru-RU" dirty="0" err="1" smtClean="0"/>
              <a:t>Барна</a:t>
            </a:r>
            <a:r>
              <a:rPr lang="ru-RU" dirty="0" smtClean="0"/>
              <a:t> справа та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сомельє</a:t>
            </a:r>
            <a:r>
              <a:rPr lang="ru-RU" dirty="0" smtClean="0"/>
              <a:t> : конспект </a:t>
            </a:r>
            <a:r>
              <a:rPr lang="ru-RU" dirty="0" err="1" smtClean="0"/>
              <a:t>лекцій</a:t>
            </a:r>
            <a:r>
              <a:rPr lang="ru-RU" dirty="0" smtClean="0"/>
              <a:t> / А. В. Слащева, А. В. </a:t>
            </a:r>
            <a:r>
              <a:rPr lang="ru-RU" dirty="0" err="1" smtClean="0"/>
              <a:t>Клименко</a:t>
            </a:r>
            <a:r>
              <a:rPr lang="ru-RU" dirty="0" smtClean="0"/>
              <a:t>. – </a:t>
            </a:r>
            <a:r>
              <a:rPr lang="ru-RU" dirty="0" err="1" smtClean="0"/>
              <a:t>Кривий</a:t>
            </a:r>
            <a:r>
              <a:rPr lang="ru-RU" dirty="0" smtClean="0"/>
              <a:t> </a:t>
            </a:r>
            <a:r>
              <a:rPr lang="ru-RU" dirty="0" err="1" smtClean="0"/>
              <a:t>Ріг</a:t>
            </a:r>
            <a:r>
              <a:rPr lang="ru-RU" dirty="0" smtClean="0"/>
              <a:t>: </a:t>
            </a:r>
            <a:r>
              <a:rPr lang="ru-RU" dirty="0" err="1" smtClean="0"/>
              <a:t>ДонНУЕТ</a:t>
            </a:r>
            <a:r>
              <a:rPr lang="ru-RU" dirty="0" smtClean="0"/>
              <a:t>, 2017. – 48 с. </a:t>
            </a:r>
            <a:endParaRPr lang="ru-RU" dirty="0" smtClean="0"/>
          </a:p>
          <a:p>
            <a:r>
              <a:rPr lang="ru-RU" smtClean="0"/>
              <a:t>Матюшенко </a:t>
            </a:r>
            <a:r>
              <a:rPr lang="ru-RU" dirty="0" smtClean="0"/>
              <a:t>Р. В. </a:t>
            </a:r>
            <a:r>
              <a:rPr lang="ru-RU" dirty="0" err="1" smtClean="0"/>
              <a:t>Барна</a:t>
            </a:r>
            <a:r>
              <a:rPr lang="ru-RU" dirty="0" smtClean="0"/>
              <a:t> справа </a:t>
            </a:r>
            <a:r>
              <a:rPr lang="ru-RU" dirty="0" err="1" smtClean="0"/>
              <a:t>і</a:t>
            </a:r>
            <a:r>
              <a:rPr lang="ru-RU" dirty="0" smtClean="0"/>
              <a:t> робота </a:t>
            </a:r>
            <a:r>
              <a:rPr lang="ru-RU" dirty="0" err="1" smtClean="0"/>
              <a:t>сомельє</a:t>
            </a:r>
            <a:r>
              <a:rPr lang="ru-RU" dirty="0" smtClean="0"/>
              <a:t> : </a:t>
            </a:r>
            <a:r>
              <a:rPr lang="ru-RU" dirty="0" err="1" smtClean="0"/>
              <a:t>опорний</a:t>
            </a:r>
            <a:r>
              <a:rPr lang="ru-RU" dirty="0" smtClean="0"/>
              <a:t> конспект </a:t>
            </a:r>
            <a:r>
              <a:rPr lang="ru-RU" dirty="0" err="1" smtClean="0"/>
              <a:t>лекцій</a:t>
            </a:r>
            <a:r>
              <a:rPr lang="ru-RU" dirty="0" smtClean="0"/>
              <a:t> / Р. В. Матюшенко. – </a:t>
            </a:r>
            <a:r>
              <a:rPr lang="ru-RU" dirty="0" err="1" smtClean="0"/>
              <a:t>Київ</a:t>
            </a:r>
            <a:r>
              <a:rPr lang="ru-RU" dirty="0" smtClean="0"/>
              <a:t> : НУХТ, 2014. – 333 с.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277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МІКСОЛОГІЯ </vt:lpstr>
      <vt:lpstr>КОМПЕТЕНЦІЇ:</vt:lpstr>
      <vt:lpstr>Слайд 3</vt:lpstr>
      <vt:lpstr>Слайд 4</vt:lpstr>
      <vt:lpstr>Слайд 5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МІКСОЛОГІЯ </dc:title>
  <dc:creator>Юдін Ілля Дмитрович</dc:creator>
  <cp:lastModifiedBy>iyudin</cp:lastModifiedBy>
  <cp:revision>3</cp:revision>
  <dcterms:created xsi:type="dcterms:W3CDTF">2021-01-29T16:21:11Z</dcterms:created>
  <dcterms:modified xsi:type="dcterms:W3CDTF">2021-01-29T16:34:17Z</dcterms:modified>
</cp:coreProperties>
</file>